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1"/>
    <p:sldMasterId id="2147483698" r:id="rId2"/>
    <p:sldMasterId id="2147483689" r:id="rId3"/>
    <p:sldMasterId id="2147483707" r:id="rId4"/>
    <p:sldMasterId id="2147483715" r:id="rId5"/>
  </p:sldMasterIdLst>
  <p:notesMasterIdLst>
    <p:notesMasterId r:id="rId11"/>
  </p:notesMasterIdLst>
  <p:sldIdLst>
    <p:sldId id="280" r:id="rId6"/>
    <p:sldId id="281" r:id="rId7"/>
    <p:sldId id="282" r:id="rId8"/>
    <p:sldId id="283" r:id="rId9"/>
    <p:sldId id="28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9"/>
    <p:restoredTop sz="94762"/>
  </p:normalViewPr>
  <p:slideViewPr>
    <p:cSldViewPr snapToGrid="0" snapToObjects="1">
      <p:cViewPr varScale="1">
        <p:scale>
          <a:sx n="106" d="100"/>
          <a:sy n="106" d="100"/>
        </p:scale>
        <p:origin x="216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1/24/22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2636873" y="1565341"/>
            <a:ext cx="9220509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2521374"/>
            <a:ext cx="11536018" cy="319894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764465" y="446568"/>
            <a:ext cx="9080206" cy="531628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977" y="1534707"/>
            <a:ext cx="9260957" cy="82572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2541181"/>
            <a:ext cx="11557591" cy="36357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2307265"/>
            <a:ext cx="11568223" cy="225521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1" y="4589463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6874" y="1513442"/>
            <a:ext cx="9218427" cy="8257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2583713"/>
            <a:ext cx="5702596" cy="35932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2583713"/>
            <a:ext cx="5683101" cy="3593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404" y="1524074"/>
            <a:ext cx="9165265" cy="84399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2521135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3345047"/>
            <a:ext cx="5689415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521135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345047"/>
            <a:ext cx="5672470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2211571"/>
            <a:ext cx="9144000" cy="1298391"/>
          </a:xfrm>
          <a:prstGeom prst="rect">
            <a:avLst/>
          </a:prstGeom>
        </p:spPr>
        <p:txBody>
          <a:bodyPr anchor="b"/>
          <a:lstStyle>
            <a:lvl1pPr algn="ctr">
              <a:defRPr sz="6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aseline="0">
                <a:solidFill>
                  <a:srgbClr val="F67F2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2349795"/>
            <a:ext cx="12192000" cy="341305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2881423" y="1565341"/>
            <a:ext cx="8975959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2658140"/>
            <a:ext cx="11536018" cy="30621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923953" y="446568"/>
            <a:ext cx="8920718" cy="531628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977" y="1534707"/>
            <a:ext cx="9260957" cy="82572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2541181"/>
            <a:ext cx="11557591" cy="363578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764465" y="446568"/>
            <a:ext cx="9080206" cy="531628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2307265"/>
            <a:ext cx="11568223" cy="2255210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1" y="4589463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3321" y="1513442"/>
            <a:ext cx="8941980" cy="82572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2583713"/>
            <a:ext cx="5702596" cy="359324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2583713"/>
            <a:ext cx="5683101" cy="3593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5219" y="1524074"/>
            <a:ext cx="8899450" cy="84399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2521135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3345047"/>
            <a:ext cx="5689415" cy="284461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521135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345047"/>
            <a:ext cx="5672470" cy="284461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2211571"/>
            <a:ext cx="9144000" cy="1298391"/>
          </a:xfrm>
          <a:prstGeom prst="rect">
            <a:avLst/>
          </a:prstGeom>
        </p:spPr>
        <p:txBody>
          <a:bodyPr anchor="b"/>
          <a:lstStyle>
            <a:lvl1pPr algn="ctr">
              <a:defRPr sz="6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417019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373052"/>
            <a:ext cx="11536018" cy="401765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45450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1595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584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584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3109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3109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977" y="1534707"/>
            <a:ext cx="9260957" cy="82572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2541181"/>
            <a:ext cx="11557591" cy="36357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35B9E9F-257F-0943-87A9-F73C6DBB745A}" type="datetimeFigureOut">
              <a:rPr lang="en-US" smtClean="0">
                <a:solidFill>
                  <a:prstClr val="black"/>
                </a:solidFill>
              </a:rPr>
              <a:pPr/>
              <a:t>1/24/22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5D602B-5DF1-0346-A109-9289D654E6CE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417019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373052"/>
            <a:ext cx="11536018" cy="401765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2307265"/>
            <a:ext cx="11568223" cy="225521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1" y="4589463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6874" y="1513442"/>
            <a:ext cx="9218427" cy="8257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2583713"/>
            <a:ext cx="5702596" cy="35932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2583713"/>
            <a:ext cx="5683101" cy="3593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404" y="1524074"/>
            <a:ext cx="9165265" cy="84399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2521135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3345047"/>
            <a:ext cx="5689415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521135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345047"/>
            <a:ext cx="5672470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2211571"/>
            <a:ext cx="9144000" cy="1298391"/>
          </a:xfrm>
          <a:prstGeom prst="rect">
            <a:avLst/>
          </a:prstGeom>
        </p:spPr>
        <p:txBody>
          <a:bodyPr anchor="b"/>
          <a:lstStyle>
            <a:lvl1pPr algn="ctr">
              <a:defRPr sz="6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aseline="0">
                <a:solidFill>
                  <a:srgbClr val="F67F2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2046515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2349795"/>
            <a:ext cx="12192000" cy="341305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11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2636873" y="1565341"/>
            <a:ext cx="9220509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2521374"/>
            <a:ext cx="11536018" cy="319894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9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5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7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390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7266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013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4527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73604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432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178" y="3031271"/>
            <a:ext cx="1819176" cy="180224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953" y="3031271"/>
            <a:ext cx="1819176" cy="18022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403" y="3031271"/>
            <a:ext cx="1819176" cy="180224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728" y="3031271"/>
            <a:ext cx="1819176" cy="180224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9503" y="3031271"/>
            <a:ext cx="1819176" cy="180224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321365" y="417019"/>
            <a:ext cx="11536018" cy="734864"/>
          </a:xfrm>
        </p:spPr>
        <p:txBody>
          <a:bodyPr/>
          <a:lstStyle/>
          <a:p>
            <a:pPr algn="l"/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ICONS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3135" y="616688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solidFill>
                <a:prstClr val="black"/>
              </a:solidFill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346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ICONS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506" y="3107557"/>
            <a:ext cx="1665170" cy="16496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731" y="3107557"/>
            <a:ext cx="1665170" cy="16496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126" y="3107557"/>
            <a:ext cx="1665170" cy="16496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956" y="3107557"/>
            <a:ext cx="1665170" cy="16496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181" y="3107557"/>
            <a:ext cx="1665170" cy="164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424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 txBox="1">
            <a:spLocks/>
          </p:cNvSpPr>
          <p:nvPr/>
        </p:nvSpPr>
        <p:spPr>
          <a:xfrm>
            <a:off x="321365" y="417019"/>
            <a:ext cx="11536018" cy="73486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b="1" dirty="0">
                <a:solidFill>
                  <a:srgbClr val="E7E6E6">
                    <a:lumMod val="25000"/>
                  </a:srgbClr>
                </a:solidFill>
                <a:ea typeface="Arial" charset="0"/>
                <a:cs typeface="Arial" charset="0"/>
              </a:rPr>
              <a:t>ICONS WITH TEXT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192" y="2155558"/>
            <a:ext cx="2360466" cy="25546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54" y="2155557"/>
            <a:ext cx="2360466" cy="24343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740" y="2155558"/>
            <a:ext cx="2086948" cy="243431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274" y="2155558"/>
            <a:ext cx="2360466" cy="203908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591" y="2155557"/>
            <a:ext cx="2360466" cy="243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197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ICONS WITH TEXT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57" y="1996262"/>
            <a:ext cx="2409410" cy="24847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386" y="1996262"/>
            <a:ext cx="2409410" cy="24847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487" y="1996263"/>
            <a:ext cx="2409410" cy="20813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416" y="1996263"/>
            <a:ext cx="2130219" cy="248479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287" y="1996263"/>
            <a:ext cx="2409410" cy="2607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02012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 slide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 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lide colou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oloured lin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oloured 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2717</TotalTime>
  <Words>8</Words>
  <Application>Microsoft Macintosh PowerPoint</Application>
  <PresentationFormat>Widescreen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Arial</vt:lpstr>
      <vt:lpstr>Calibri</vt:lpstr>
      <vt:lpstr>Content slide 1</vt:lpstr>
      <vt:lpstr>Content slide 2</vt:lpstr>
      <vt:lpstr>Content Slide colour</vt:lpstr>
      <vt:lpstr>Coloured lines</vt:lpstr>
      <vt:lpstr>Coloured background</vt:lpstr>
      <vt:lpstr>PowerPoint Presentation</vt:lpstr>
      <vt:lpstr>ICONS</vt:lpstr>
      <vt:lpstr>ICONS</vt:lpstr>
      <vt:lpstr>PowerPoint Presentation</vt:lpstr>
      <vt:lpstr>ICONS WITH TEXT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83</cp:revision>
  <dcterms:created xsi:type="dcterms:W3CDTF">2017-07-13T14:47:43Z</dcterms:created>
  <dcterms:modified xsi:type="dcterms:W3CDTF">2022-01-24T16:48:42Z</dcterms:modified>
</cp:coreProperties>
</file>